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5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1886-730B-4FA2-93C0-F6F6869B6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903C0-D543-4CE8-A798-61E863A5B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C9BD-AE28-4026-9570-EC2FAF6A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4D02-D4CE-4F40-9750-D32495F2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77CF-6410-4E1C-94BE-524F9953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B56F-CA62-47D7-8EAF-8CF9D383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9EF43-3298-4AA2-AE1E-B9031D907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86D0-E8C6-4059-B3E6-B9268D71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99FA-FA19-49F1-B3AD-0D1DA4E6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038F6-307D-4B6D-9A4B-3A082738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4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45C65-8A90-482F-B6D6-856D3BC20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5DA0D-D991-482B-8EA6-389FDD35A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D7DA7-E01E-4E43-BE87-C74EC07D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39EEC-FBA8-4520-8E9B-ECF0C7D6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D5EDD-7538-4203-BD8A-84D1F4B4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A53B-416E-433F-99FC-A6BA922D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9B52-9479-4EFF-B5CE-E0FA88C9C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76AE9-E499-4D0B-BAA6-36252DA5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B4FF-3B27-435D-BE87-1EC8DB2D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043B5-10E3-44F2-B0E7-82F9D99F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6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1010-099D-41C8-B377-78D069D9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BCC49-F457-468C-A80F-D5C9D964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975D-7B6B-436B-9363-5EBF7168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9F6-9348-4977-9557-FD0C7F4F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A46FB-2997-4034-B2CB-3F34D1B2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0AD2-EE49-4619-B7BB-E6559054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4719-C709-4A5B-8D11-5EAE2B097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E22A9-5C7A-40DD-8AF0-C7C11F08A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CFE25-327C-4F76-AE78-056AE868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89291-2A65-47F6-8BC2-8C9DEFC1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8197E-A886-476C-9805-6DFB6AF6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3DDD-38D2-44A2-8467-AA62B23B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4273-21C1-4179-82D7-376FDFBC3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6F790-1D8A-477A-8C1C-38F6E78D2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DB334-E226-4DE1-8739-337A9D541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471F0-3D23-4875-AF89-13A6A7794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C1DF-1475-4824-8563-53E3BE8C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6AC1B-AC79-4B3B-AA54-E3D5F61F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C548A-5D37-4807-BE28-A86D625C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136C-C2E1-4E7F-AF7E-61910F32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12004-274F-447A-AE02-6A87E24F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6381F-E6A4-4B29-8EE6-FD38F2CF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78742-6B5D-4065-ABF1-B1B519F2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91594-6D11-417C-AD25-0E9D001F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EBDBFE-395E-4F5C-831A-4536F626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DBAD2-6EA5-4AE0-B847-A092B9A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A476-F2D6-40A9-A6EA-C13E27FD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22D-92DC-465D-879D-B72774B8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7FC2-1D9A-4591-B9D0-95FE2CFD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C653-C078-434D-8649-3941B3CF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E77B7-8751-4B5D-8BB6-B2618488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E6C60-469E-4582-A5DA-40C1A54B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580F-3101-4BB3-842F-0B285FC8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654C6-9EA7-4A37-85C0-7706973A0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ABE7F-57CA-4580-86C6-BE68F0CE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8F690-7005-46DC-9DE5-BA0FB358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5101F-5A7A-404E-B2F3-497175CF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6E95-A063-45C4-A449-FC85E01E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5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ED6E5-056A-4443-A4BD-6E50E781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9D307-297A-4400-9EE7-BA32EDFC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8DCA-5770-46DA-AE41-6BBEBD4EB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AD400-6555-4AF6-8F0B-15CF5060232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76C2-93A5-4E9B-B7B4-C4E6FE492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9AAA-54B7-4A7A-AA37-59755D560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DEDB7-2B9F-4070-B0CD-AC6463FFC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1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D8CBF-0487-4312-A270-E519AA93F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4" b="13634"/>
          <a:stretch/>
        </p:blipFill>
        <p:spPr>
          <a:xfrm>
            <a:off x="5414211" y="1423606"/>
            <a:ext cx="6803650" cy="3615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C17DC-F2C2-4B37-B8F4-9E1C796E4B39}"/>
              </a:ext>
            </a:extLst>
          </p:cNvPr>
          <p:cNvSpPr txBox="1"/>
          <p:nvPr/>
        </p:nvSpPr>
        <p:spPr>
          <a:xfrm>
            <a:off x="66190" y="1147692"/>
            <a:ext cx="4688497" cy="416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Run the below code in your R console</a:t>
            </a:r>
          </a:p>
          <a:p>
            <a:r>
              <a:rPr lang="en-US" sz="1600" i="1" dirty="0"/>
              <a:t>Requires R &gt;= 3.6</a:t>
            </a:r>
          </a:p>
          <a:p>
            <a:endParaRPr lang="en-US" sz="414" b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 dirty="0"/>
              <a:t>1) Install </a:t>
            </a:r>
            <a:r>
              <a:rPr lang="en-US" b="1" dirty="0" err="1"/>
              <a:t>devtools</a:t>
            </a:r>
            <a:r>
              <a:rPr lang="en-US" b="1" dirty="0"/>
              <a:t> package</a:t>
            </a:r>
            <a:endParaRPr lang="en-US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dirty="0"/>
              <a:t>      </a:t>
            </a:r>
            <a:r>
              <a:rPr lang="en-US" sz="1400" dirty="0" err="1"/>
              <a:t>install.packages</a:t>
            </a:r>
            <a:r>
              <a:rPr lang="en-US" sz="1400" dirty="0"/>
              <a:t>("</a:t>
            </a:r>
            <a:r>
              <a:rPr lang="en-US" sz="1400" dirty="0" err="1"/>
              <a:t>devtools</a:t>
            </a:r>
            <a:r>
              <a:rPr lang="en-US" sz="1400" dirty="0"/>
              <a:t>", dep=T)</a:t>
            </a:r>
            <a:endParaRPr lang="en-US" sz="639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 dirty="0"/>
              <a:t>2) Install </a:t>
            </a:r>
            <a:r>
              <a:rPr lang="en-US" b="1" dirty="0" err="1"/>
              <a:t>ggtree</a:t>
            </a:r>
            <a:r>
              <a:rPr lang="en-US" b="1" dirty="0"/>
              <a:t> and </a:t>
            </a:r>
            <a:r>
              <a:rPr lang="en-US" b="1" dirty="0" err="1"/>
              <a:t>treeio</a:t>
            </a:r>
            <a:endParaRPr lang="en-US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i="1" dirty="0"/>
              <a:t>This will install both </a:t>
            </a:r>
            <a:r>
              <a:rPr lang="en-US" sz="1600" i="1" dirty="0" err="1"/>
              <a:t>ggtree</a:t>
            </a:r>
            <a:r>
              <a:rPr lang="en-US" sz="1600" i="1" dirty="0"/>
              <a:t> and </a:t>
            </a:r>
            <a:r>
              <a:rPr lang="en-US" sz="1600" i="1" dirty="0" err="1"/>
              <a:t>treeio</a:t>
            </a:r>
            <a:r>
              <a:rPr lang="en-US" sz="1600" i="1" dirty="0"/>
              <a:t> </a:t>
            </a:r>
            <a:endParaRPr lang="en-US" sz="14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dirty="0"/>
              <a:t>      if (!</a:t>
            </a:r>
            <a:r>
              <a:rPr lang="en-US" sz="1400" dirty="0" err="1"/>
              <a:t>requireNamespace</a:t>
            </a:r>
            <a:r>
              <a:rPr lang="en-US" sz="1400" dirty="0"/>
              <a:t>("</a:t>
            </a:r>
            <a:r>
              <a:rPr lang="en-US" sz="1400" dirty="0" err="1"/>
              <a:t>BiocManager</a:t>
            </a:r>
            <a:r>
              <a:rPr lang="en-US" sz="1400" dirty="0"/>
              <a:t>"))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dirty="0"/>
              <a:t>             </a:t>
            </a:r>
            <a:r>
              <a:rPr lang="en-US" sz="1400" dirty="0" err="1"/>
              <a:t>install.packages</a:t>
            </a:r>
            <a:r>
              <a:rPr lang="en-US" sz="1400" dirty="0"/>
              <a:t>("</a:t>
            </a:r>
            <a:r>
              <a:rPr lang="en-US" sz="1400" dirty="0" err="1"/>
              <a:t>BiocManager</a:t>
            </a:r>
            <a:r>
              <a:rPr lang="en-US" sz="1400" dirty="0"/>
              <a:t>")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dirty="0"/>
              <a:t>      </a:t>
            </a:r>
            <a:r>
              <a:rPr lang="en-US" sz="1400" dirty="0" err="1"/>
              <a:t>BiocManager</a:t>
            </a:r>
            <a:r>
              <a:rPr lang="en-US" sz="1400" dirty="0"/>
              <a:t>::install("</a:t>
            </a:r>
            <a:r>
              <a:rPr lang="en-US" sz="1400" dirty="0" err="1"/>
              <a:t>ggtree</a:t>
            </a:r>
            <a:r>
              <a:rPr lang="en-US" sz="1400" dirty="0"/>
              <a:t>")</a:t>
            </a:r>
            <a:endParaRPr lang="en-US" sz="414" b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 dirty="0"/>
              <a:t>3) Install &amp; launch the </a:t>
            </a:r>
            <a:r>
              <a:rPr lang="en-US" b="1" dirty="0" err="1"/>
              <a:t>tinselR</a:t>
            </a:r>
            <a:r>
              <a:rPr lang="en-US" b="1" dirty="0"/>
              <a:t> app</a:t>
            </a:r>
            <a:endParaRPr lang="en-US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400" dirty="0"/>
              <a:t>     </a:t>
            </a:r>
            <a:r>
              <a:rPr lang="en-US" sz="1400" dirty="0" err="1"/>
              <a:t>devtools</a:t>
            </a:r>
            <a:r>
              <a:rPr lang="en-US" sz="1400" dirty="0"/>
              <a:t>::</a:t>
            </a:r>
            <a:r>
              <a:rPr lang="en-US" sz="1400" dirty="0" err="1"/>
              <a:t>install_github</a:t>
            </a:r>
            <a:r>
              <a:rPr lang="en-US" sz="1400" dirty="0"/>
              <a:t>("</a:t>
            </a:r>
            <a:r>
              <a:rPr lang="en-US" sz="1400" dirty="0" err="1"/>
              <a:t>jennahamlin</a:t>
            </a:r>
            <a:r>
              <a:rPr lang="en-US" sz="1400" dirty="0"/>
              <a:t>/</a:t>
            </a:r>
            <a:r>
              <a:rPr lang="en-US" sz="1400" dirty="0" err="1"/>
              <a:t>tinselR</a:t>
            </a:r>
            <a:r>
              <a:rPr lang="en-US" sz="1400" dirty="0"/>
              <a:t>")</a:t>
            </a:r>
            <a:br>
              <a:rPr lang="en-US" sz="1400" dirty="0"/>
            </a:br>
            <a:r>
              <a:rPr lang="en-US" sz="1400" dirty="0"/>
              <a:t>     library(</a:t>
            </a:r>
            <a:r>
              <a:rPr lang="en-US" sz="1400" dirty="0" err="1"/>
              <a:t>tinselR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     </a:t>
            </a:r>
            <a:r>
              <a:rPr lang="en-US" sz="1400" dirty="0" err="1"/>
              <a:t>run_app</a:t>
            </a:r>
            <a:r>
              <a:rPr lang="en-US" sz="140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1035A-4F42-40B0-A771-0F92EBC2D952}"/>
              </a:ext>
            </a:extLst>
          </p:cNvPr>
          <p:cNvSpPr txBox="1"/>
          <p:nvPr/>
        </p:nvSpPr>
        <p:spPr>
          <a:xfrm>
            <a:off x="30094" y="734395"/>
            <a:ext cx="2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18FFB-0CCC-4BD4-AF0F-B3FDD8BA7294}"/>
              </a:ext>
            </a:extLst>
          </p:cNvPr>
          <p:cNvSpPr txBox="1"/>
          <p:nvPr/>
        </p:nvSpPr>
        <p:spPr>
          <a:xfrm>
            <a:off x="4295141" y="734395"/>
            <a:ext cx="2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D653F-EE75-46F8-8E90-AEE6ACAE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5" t="23684" r="35169" b="23509"/>
          <a:stretch/>
        </p:blipFill>
        <p:spPr>
          <a:xfrm>
            <a:off x="4289261" y="1932998"/>
            <a:ext cx="1147428" cy="25968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D3AB39-5FA9-4776-AEF3-35D5F8696108}"/>
              </a:ext>
            </a:extLst>
          </p:cNvPr>
          <p:cNvSpPr/>
          <p:nvPr/>
        </p:nvSpPr>
        <p:spPr>
          <a:xfrm>
            <a:off x="36096" y="1147692"/>
            <a:ext cx="4144878" cy="41674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FF4D3-6E5B-487B-8614-654699BE8D05}"/>
              </a:ext>
            </a:extLst>
          </p:cNvPr>
          <p:cNvSpPr/>
          <p:nvPr/>
        </p:nvSpPr>
        <p:spPr>
          <a:xfrm>
            <a:off x="4289260" y="1132816"/>
            <a:ext cx="7850407" cy="4182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2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95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Hamlin, Jennafer (CDC/DDID/NCIRD/DBD) (CTR)</dc:creator>
  <cp:lastModifiedBy>Hamlin, Jennafer (CDC/DDID/NCIRD/DBD) (CTR)</cp:lastModifiedBy>
  <cp:revision>2</cp:revision>
  <dcterms:created xsi:type="dcterms:W3CDTF">2021-06-09T14:42:51Z</dcterms:created>
  <dcterms:modified xsi:type="dcterms:W3CDTF">2021-06-09T14:53:52Z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f03ff0-41c5-4c41-b55e-fabb8fae94be_Enabled">
    <vt:lpwstr>true</vt:lpwstr>
  </property>
  <property fmtid="{D5CDD505-2E9C-101B-9397-08002B2CF9AE}" pid="3" name="MSIP_Label_8af03ff0-41c5-4c41-b55e-fabb8fae94be_SetDate">
    <vt:lpwstr>2021-06-09T14:53:51Z</vt:lpwstr>
  </property>
  <property fmtid="{D5CDD505-2E9C-101B-9397-08002B2CF9AE}" pid="4" name="MSIP_Label_8af03ff0-41c5-4c41-b55e-fabb8fae94be_Method">
    <vt:lpwstr>Privileged</vt:lpwstr>
  </property>
  <property fmtid="{D5CDD505-2E9C-101B-9397-08002B2CF9AE}" pid="5" name="MSIP_Label_8af03ff0-41c5-4c41-b55e-fabb8fae94be_Name">
    <vt:lpwstr>8af03ff0-41c5-4c41-b55e-fabb8fae94be</vt:lpwstr>
  </property>
  <property fmtid="{D5CDD505-2E9C-101B-9397-08002B2CF9AE}" pid="6" name="MSIP_Label_8af03ff0-41c5-4c41-b55e-fabb8fae94be_SiteId">
    <vt:lpwstr>9ce70869-60db-44fd-abe8-d2767077fc8f</vt:lpwstr>
  </property>
  <property fmtid="{D5CDD505-2E9C-101B-9397-08002B2CF9AE}" pid="7" name="MSIP_Label_8af03ff0-41c5-4c41-b55e-fabb8fae94be_ActionId">
    <vt:lpwstr>2ccf5997-e97f-4128-b37c-456887c01f50</vt:lpwstr>
  </property>
  <property fmtid="{D5CDD505-2E9C-101B-9397-08002B2CF9AE}" pid="8" name="MSIP_Label_8af03ff0-41c5-4c41-b55e-fabb8fae94be_ContentBits">
    <vt:lpwstr>0</vt:lpwstr>
  </property>
</Properties>
</file>